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94" r:id="rId2"/>
    <p:sldId id="257" r:id="rId3"/>
    <p:sldId id="295" r:id="rId4"/>
    <p:sldId id="296" r:id="rId5"/>
    <p:sldId id="297" r:id="rId6"/>
    <p:sldId id="256" r:id="rId7"/>
    <p:sldId id="281" r:id="rId8"/>
    <p:sldId id="273" r:id="rId9"/>
    <p:sldId id="278" r:id="rId10"/>
    <p:sldId id="282" r:id="rId11"/>
    <p:sldId id="268" r:id="rId12"/>
    <p:sldId id="279" r:id="rId13"/>
    <p:sldId id="277" r:id="rId14"/>
    <p:sldId id="272" r:id="rId15"/>
    <p:sldId id="269" r:id="rId16"/>
    <p:sldId id="270" r:id="rId17"/>
    <p:sldId id="275" r:id="rId18"/>
    <p:sldId id="262" r:id="rId19"/>
    <p:sldId id="264" r:id="rId20"/>
    <p:sldId id="283" r:id="rId21"/>
    <p:sldId id="284" r:id="rId22"/>
    <p:sldId id="298" r:id="rId23"/>
    <p:sldId id="299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300" r:id="rId33"/>
    <p:sldId id="29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147248" cy="178621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Курагинский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детский сад №15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700808"/>
            <a:ext cx="8075240" cy="4425355"/>
          </a:xfrm>
        </p:spPr>
        <p:txBody>
          <a:bodyPr>
            <a:normAutofit fontScale="92500"/>
          </a:bodyPr>
          <a:lstStyle/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Использование тканевого конструктора</a:t>
            </a:r>
            <a:b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«Шифоновая радуга»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различных видах 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игровой</a:t>
            </a:r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детской деятельности</a:t>
            </a:r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Составила: воспитатель Петрашова Лидия Николаевна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95536" y="260648"/>
            <a:ext cx="7571184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Центр ИЗО деятельности, сюжетно-ролевой игры «Семья»</a:t>
            </a:r>
            <a:endParaRPr lang="ru-RU" dirty="0"/>
          </a:p>
        </p:txBody>
      </p:sp>
      <p:pic>
        <p:nvPicPr>
          <p:cNvPr id="2050" name="Picture 2" descr="C:\Users\user\Desktop\конструктор\20210304_1551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48064" y="1340768"/>
            <a:ext cx="3396063" cy="4525962"/>
          </a:xfrm>
        </p:spPr>
      </p:pic>
      <p:pic>
        <p:nvPicPr>
          <p:cNvPr id="7" name="Picture 2" descr="C:\Users\user\Desktop\конструктор\20210304_1549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4166770" cy="34788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6336704" cy="16288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Методы рисования тканью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1124744"/>
            <a:ext cx="51845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1. «Рисование кляксами»</a:t>
            </a:r>
            <a:endParaRPr lang="ru-RU" sz="2400" dirty="0"/>
          </a:p>
        </p:txBody>
      </p:sp>
      <p:pic>
        <p:nvPicPr>
          <p:cNvPr id="2050" name="Picture 2" descr="C:\Users\user\Desktop\Новая папка (4)\IMG-117bfbe9341d68980332414dd2553b2e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484784"/>
            <a:ext cx="6264696" cy="5373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95736" y="40466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/>
              <a:t>2. «Рисование полосками»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 descr="C:\Users\user\Desktop\Новая папка (4)\IMG-75e5ccdd47b215a196a8e080cd6665a4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196752"/>
            <a:ext cx="4536504" cy="5445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188640"/>
            <a:ext cx="7056784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3. «Рисование кругами» 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user\Desktop\Новая папка (4)\IMG-5d6f5204ef6e189d1db2d8e114d1ef0b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908720"/>
            <a:ext cx="4461960" cy="5949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20201129_1456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8028384" cy="60212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15616" y="0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5. «Рисование квадратами»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20201129_1507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30778"/>
            <a:ext cx="7236296" cy="542722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71600" y="323612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6. «Рисование треугольниками»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20201129_1502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7608845" cy="570663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83568" y="188640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7. «Рисование кругами»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51720" y="1"/>
            <a:ext cx="70922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4. «Рисование спиральками»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icture 2" descr="C:\Users\user\Desktop\Новая папка (3)\20201126_155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548681"/>
            <a:ext cx="4731990" cy="6309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Новая папка (3)\20201126_1554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Новая папка (3)\20201126_160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Шифоновая радуга –это оригинальный авторский конструктор для рисования тканью который может использоваться в игровой деятельности, в изобразительном творчестве, на психолого-коррекционных и развивающих занятиях.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конструктор\20210304_1557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2755"/>
            <a:ext cx="6480720" cy="7584843"/>
          </a:xfrm>
          <a:prstGeom prst="rect">
            <a:avLst/>
          </a:prstGeom>
          <a:noFill/>
        </p:spPr>
      </p:pic>
      <p:pic>
        <p:nvPicPr>
          <p:cNvPr id="3" name="Picture 2" descr="C:\Users\user\Desktop\конструктор\20210304_16015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189805" y="188640"/>
            <a:ext cx="9333805" cy="7000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конструктор\20210304_1601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user\Desktop\конструктор\20210304_1605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23857" cy="68428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Новая папка (6)\20210303_1606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Новая папка (6)\20210303_1607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конструктор\20210304_1616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357" y="0"/>
            <a:ext cx="9183357" cy="68875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конструктор\20210304_1617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55839" cy="67168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конструктор\20210304_1627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-1513416"/>
            <a:ext cx="7056784" cy="9409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онструктор\20210304_1626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-1225384"/>
            <a:ext cx="7488832" cy="99851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конструктор\20210304_1649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-1609426"/>
            <a:ext cx="7416824" cy="9889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конструктор\20210304_165005(0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-1225384"/>
            <a:ext cx="7488832" cy="99851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алина\IMG-2e9fefb00f6797b385ce03c00d3a9293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3996444" cy="5328592"/>
          </a:xfrm>
          <a:prstGeom prst="rect">
            <a:avLst/>
          </a:prstGeom>
          <a:noFill/>
        </p:spPr>
      </p:pic>
      <p:pic>
        <p:nvPicPr>
          <p:cNvPr id="1027" name="Picture 3" descr="C:\Users\user\Desktop\алина\IMG-acbb0c439ed1b9de16614758c145ab33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88640"/>
            <a:ext cx="4731990" cy="6309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20210119_1624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018" y="0"/>
            <a:ext cx="9169018" cy="6876763"/>
          </a:xfrm>
        </p:spPr>
      </p:pic>
      <p:pic>
        <p:nvPicPr>
          <p:cNvPr id="3" name="Picture 2" descr="C:\Users\user\Desktop\Новая папка (5)\IMG-c61735921d05d68f3aa93f1ea0d7f99d-V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55576" y="-1373022"/>
            <a:ext cx="7776864" cy="103691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Новая папка (4)\IMG-a6a6542bab4b38744c3afc0e65ed6739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200249" y="-1200249"/>
            <a:ext cx="6743501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амзат\Desktop\красноярск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14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depositphotos_141883198-stock-photo-happy-children-playing-outdoor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алина\IMG-e6ffd018e707f5bef062af25da36797a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31990" cy="6309320"/>
          </a:xfrm>
          <a:prstGeom prst="rect">
            <a:avLst/>
          </a:prstGeom>
          <a:noFill/>
        </p:spPr>
      </p:pic>
      <p:pic>
        <p:nvPicPr>
          <p:cNvPr id="2051" name="Picture 3" descr="C:\Users\user\Desktop\алина\IMG-f934a3ffaebbe770747693f3f6cccb9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3998" y="0"/>
            <a:ext cx="4840002" cy="6453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алина\IMG-7ad525fdc48c76e9557d41db7d1fa271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16832"/>
            <a:ext cx="2592288" cy="3456384"/>
          </a:xfrm>
          <a:prstGeom prst="rect">
            <a:avLst/>
          </a:prstGeom>
          <a:noFill/>
        </p:spPr>
      </p:pic>
      <p:pic>
        <p:nvPicPr>
          <p:cNvPr id="3075" name="Picture 3" descr="C:\Users\user\Desktop\алина\IMG-048527bd18211a40ced171c254d58c61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844824"/>
            <a:ext cx="2571750" cy="3429000"/>
          </a:xfrm>
          <a:prstGeom prst="rect">
            <a:avLst/>
          </a:prstGeom>
          <a:noFill/>
        </p:spPr>
      </p:pic>
      <p:pic>
        <p:nvPicPr>
          <p:cNvPr id="3076" name="Picture 4" descr="C:\Users\user\Desktop\алина\IMG-a94483a9c7f644d0a21a6f1cec1078f8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916832"/>
            <a:ext cx="257175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Новая папка (3)\20201128_123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Образовательные задачи: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96752"/>
            <a:ext cx="8964488" cy="5661248"/>
          </a:xfrm>
        </p:spPr>
        <p:txBody>
          <a:bodyPr>
            <a:normAutofit fontScale="40000" lnSpcReduction="20000"/>
          </a:bodyPr>
          <a:lstStyle/>
          <a:p>
            <a:pPr lvl="0"/>
            <a:r>
              <a:rPr lang="ru-RU" sz="6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Развитие «ручной умелости» детей с помощью различных манипуляций с тканью (жгутики, трубочки, прямые, узелки, треугольники и т.д.);</a:t>
            </a:r>
          </a:p>
          <a:p>
            <a:pPr lvl="0"/>
            <a:r>
              <a:rPr lang="ru-RU" sz="6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Развитие творческого воображения (в кусочке ткани увидеть образ);</a:t>
            </a:r>
          </a:p>
          <a:p>
            <a:pPr lvl="0"/>
            <a:r>
              <a:rPr lang="ru-RU" sz="6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Освоение способов конструирования (создать целое из элементов и осмыслить, что получилось);</a:t>
            </a:r>
          </a:p>
          <a:p>
            <a:pPr lvl="0"/>
            <a:r>
              <a:rPr lang="ru-RU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эстетических чувств, оценок (красиво, нравится, легко, </a:t>
            </a:r>
            <a:r>
              <a:rPr lang="ru-RU" sz="6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возщдушно</a:t>
            </a:r>
            <a:r>
              <a:rPr lang="ru-RU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lvl="0"/>
            <a:r>
              <a:rPr lang="ru-RU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Развитие восприятия цвета и исследование сочетаний цветов (ребёнок пробует, экспериментирует, накапливает опыт);</a:t>
            </a:r>
          </a:p>
          <a:p>
            <a:pPr lvl="0"/>
            <a:r>
              <a:rPr lang="ru-RU" sz="6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Получение опыта совместной деятельности с другими детьми и взрослыми.</a:t>
            </a:r>
          </a:p>
          <a:p>
            <a:pPr>
              <a:buNone/>
            </a:pP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832648" cy="2016224"/>
          </a:xfrm>
        </p:spPr>
        <p:txBody>
          <a:bodyPr>
            <a:noAutofit/>
          </a:bodyPr>
          <a:lstStyle/>
          <a:p>
            <a:pPr algn="ctr"/>
            <a:r>
              <a:rPr lang="ru-RU" sz="24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 smtClean="0">
                <a:solidFill>
                  <a:schemeClr val="tx1"/>
                </a:solidFill>
              </a:rPr>
              <a:t> Составляющие конструктора «Шифоновая радуга»: </a:t>
            </a:r>
            <a:br>
              <a:rPr lang="ru-RU" sz="2400" b="0" dirty="0" smtClean="0">
                <a:solidFill>
                  <a:schemeClr val="tx1"/>
                </a:solidFill>
              </a:rPr>
            </a:br>
            <a:r>
              <a:rPr lang="ru-RU" sz="2400" b="0" dirty="0" smtClean="0">
                <a:solidFill>
                  <a:schemeClr val="tx1"/>
                </a:solidFill>
              </a:rPr>
              <a:t> 1. Основа-полотно- «холст» </a:t>
            </a:r>
            <a:br>
              <a:rPr lang="ru-RU" sz="2400" b="0" dirty="0" smtClean="0">
                <a:solidFill>
                  <a:schemeClr val="tx1"/>
                </a:solidFill>
              </a:rPr>
            </a:br>
            <a:r>
              <a:rPr lang="ru-RU" sz="2400" b="0" dirty="0" smtClean="0">
                <a:solidFill>
                  <a:schemeClr val="tx1"/>
                </a:solidFill>
              </a:rPr>
              <a:t>(бязь, которая не даёт скользить шифонам и помогает детям чувствовать границы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user\Desktop\Новая папка (3)\20201128_1243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564904"/>
            <a:ext cx="4956043" cy="3717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404664"/>
            <a:ext cx="6768752" cy="2016224"/>
          </a:xfrm>
        </p:spPr>
        <p:txBody>
          <a:bodyPr>
            <a:normAutofit fontScale="90000"/>
          </a:bodyPr>
          <a:lstStyle/>
          <a:p>
            <a:r>
              <a:rPr lang="ru-RU" sz="3200" b="0" dirty="0" smtClean="0">
                <a:solidFill>
                  <a:schemeClr val="tx1"/>
                </a:solidFill>
              </a:rPr>
              <a:t/>
            </a:r>
            <a:br>
              <a:rPr lang="ru-RU" sz="3200" b="0" dirty="0" smtClean="0">
                <a:solidFill>
                  <a:schemeClr val="tx1"/>
                </a:solidFill>
              </a:rPr>
            </a:br>
            <a:r>
              <a:rPr lang="ru-RU" sz="2200" b="0" dirty="0" smtClean="0">
                <a:solidFill>
                  <a:schemeClr val="tx1"/>
                </a:solidFill>
              </a:rPr>
              <a:t>2. Набор тканевых  лоскутов. </a:t>
            </a:r>
            <a:br>
              <a:rPr lang="ru-RU" sz="2200" b="0" dirty="0" smtClean="0">
                <a:solidFill>
                  <a:schemeClr val="tx1"/>
                </a:solidFill>
              </a:rPr>
            </a:br>
            <a:r>
              <a:rPr lang="ru-RU" sz="2200" b="0" dirty="0" smtClean="0">
                <a:solidFill>
                  <a:schemeClr val="tx1"/>
                </a:solidFill>
              </a:rPr>
              <a:t>Ткань для лоскутков может быть разной по текстуре, цвету и расцветки. Чем больше разнообразия формы и размера лоскутков, тем больше будет возможности для создания сюжетов.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Новая папка (3)\20201128_1256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420888"/>
            <a:ext cx="6573500" cy="4437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839</TotalTime>
  <Words>102</Words>
  <Application>Microsoft Office PowerPoint</Application>
  <PresentationFormat>Экран (4:3)</PresentationFormat>
  <Paragraphs>28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Эркер</vt:lpstr>
      <vt:lpstr> МБДОУ Курагинский  детский сад №15</vt:lpstr>
      <vt:lpstr>Шифоновая радуга –это оригинальный авторский конструктор для рисования тканью который может использоваться в игровой деятельности, в изобразительном творчестве, на психолого-коррекционных и развивающих занятиях.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Образовательные задачи:</vt:lpstr>
      <vt:lpstr>  Составляющие конструктора «Шифоновая радуга»:   1. Основа-полотно- «холст»  (бязь, которая не даёт скользить шифонам и помогает детям чувствовать границы</vt:lpstr>
      <vt:lpstr> 2. Набор тканевых  лоскутов.  Ткань для лоскутков может быть разной по текстуре, цвету и расцветки. Чем больше разнообразия формы и размера лоскутков, тем больше будет возможности для создания сюжетов.  </vt:lpstr>
      <vt:lpstr>Центр ИЗО деятельности, сюжетно-ролевой игры «Семья»</vt:lpstr>
      <vt:lpstr>Методы рисования тканью </vt:lpstr>
      <vt:lpstr>Презентация PowerPoint</vt:lpstr>
      <vt:lpstr>3. «Рисование кругами»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Инновационная арт-методика «Альтернативное рисование тканью с использованием конструктора  «Шифоновая радуга»»   Составила: Петрашова Лидия Николаевна</dc:title>
  <dc:creator>user</dc:creator>
  <cp:lastModifiedBy>User</cp:lastModifiedBy>
  <cp:revision>11</cp:revision>
  <dcterms:created xsi:type="dcterms:W3CDTF">2020-11-27T13:29:56Z</dcterms:created>
  <dcterms:modified xsi:type="dcterms:W3CDTF">2021-06-17T05:04:33Z</dcterms:modified>
</cp:coreProperties>
</file>